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</p:sldIdLst>
  <p:sldSz cx="4935538" cy="8777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03" autoAdjust="0"/>
    <p:restoredTop sz="94658"/>
  </p:normalViewPr>
  <p:slideViewPr>
    <p:cSldViewPr snapToGrid="0">
      <p:cViewPr varScale="1">
        <p:scale>
          <a:sx n="94" d="100"/>
          <a:sy n="94" d="100"/>
        </p:scale>
        <p:origin x="40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0166" y="1436469"/>
            <a:ext cx="4195207" cy="3055797"/>
          </a:xfrm>
        </p:spPr>
        <p:txBody>
          <a:bodyPr anchor="b"/>
          <a:lstStyle>
            <a:lvl1pPr algn="ctr">
              <a:defRPr sz="323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6942" y="4610108"/>
            <a:ext cx="3701654" cy="2119146"/>
          </a:xfrm>
        </p:spPr>
        <p:txBody>
          <a:bodyPr/>
          <a:lstStyle>
            <a:lvl1pPr marL="0" indent="0" algn="ctr">
              <a:buNone/>
              <a:defRPr sz="1296"/>
            </a:lvl1pPr>
            <a:lvl2pPr marL="246797" indent="0" algn="ctr">
              <a:buNone/>
              <a:defRPr sz="1080"/>
            </a:lvl2pPr>
            <a:lvl3pPr marL="493593" indent="0" algn="ctr">
              <a:buNone/>
              <a:defRPr sz="972"/>
            </a:lvl3pPr>
            <a:lvl4pPr marL="740390" indent="0" algn="ctr">
              <a:buNone/>
              <a:defRPr sz="864"/>
            </a:lvl4pPr>
            <a:lvl5pPr marL="987186" indent="0" algn="ctr">
              <a:buNone/>
              <a:defRPr sz="864"/>
            </a:lvl5pPr>
            <a:lvl6pPr marL="1233983" indent="0" algn="ctr">
              <a:buNone/>
              <a:defRPr sz="864"/>
            </a:lvl6pPr>
            <a:lvl7pPr marL="1480779" indent="0" algn="ctr">
              <a:buNone/>
              <a:defRPr sz="864"/>
            </a:lvl7pPr>
            <a:lvl8pPr marL="1727576" indent="0" algn="ctr">
              <a:buNone/>
              <a:defRPr sz="864"/>
            </a:lvl8pPr>
            <a:lvl9pPr marL="1974372" indent="0" algn="ctr">
              <a:buNone/>
              <a:defRPr sz="864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3A50-8949-425A-A030-CE143802CBAC}" type="datetimeFigureOut">
              <a:rPr lang="es-ES" smtClean="0"/>
              <a:t>14/10/25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770A-E094-4A46-A165-D632FB7137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848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3A50-8949-425A-A030-CE143802CBAC}" type="datetimeFigureOut">
              <a:rPr lang="es-ES" smtClean="0"/>
              <a:t>14/10/25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770A-E094-4A46-A165-D632FB7137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0929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531995" y="467309"/>
            <a:ext cx="1064225" cy="743834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9318" y="467309"/>
            <a:ext cx="3130982" cy="7438346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3A50-8949-425A-A030-CE143802CBAC}" type="datetimeFigureOut">
              <a:rPr lang="es-ES" smtClean="0"/>
              <a:t>14/10/25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770A-E094-4A46-A165-D632FB7137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833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3A50-8949-425A-A030-CE143802CBAC}" type="datetimeFigureOut">
              <a:rPr lang="es-ES" smtClean="0"/>
              <a:t>14/10/25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770A-E094-4A46-A165-D632FB7137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1226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748" y="2188229"/>
            <a:ext cx="4256902" cy="3651107"/>
          </a:xfrm>
        </p:spPr>
        <p:txBody>
          <a:bodyPr anchor="b"/>
          <a:lstStyle>
            <a:lvl1pPr>
              <a:defRPr sz="323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6748" y="5873878"/>
            <a:ext cx="4256902" cy="1920031"/>
          </a:xfrm>
        </p:spPr>
        <p:txBody>
          <a:bodyPr/>
          <a:lstStyle>
            <a:lvl1pPr marL="0" indent="0">
              <a:buNone/>
              <a:defRPr sz="1296">
                <a:solidFill>
                  <a:schemeClr val="tx1"/>
                </a:solidFill>
              </a:defRPr>
            </a:lvl1pPr>
            <a:lvl2pPr marL="246797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2pPr>
            <a:lvl3pPr marL="493593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3pPr>
            <a:lvl4pPr marL="740390" indent="0">
              <a:buNone/>
              <a:defRPr sz="864">
                <a:solidFill>
                  <a:schemeClr val="tx1">
                    <a:tint val="75000"/>
                  </a:schemeClr>
                </a:solidFill>
              </a:defRPr>
            </a:lvl4pPr>
            <a:lvl5pPr marL="987186" indent="0">
              <a:buNone/>
              <a:defRPr sz="864">
                <a:solidFill>
                  <a:schemeClr val="tx1">
                    <a:tint val="75000"/>
                  </a:schemeClr>
                </a:solidFill>
              </a:defRPr>
            </a:lvl5pPr>
            <a:lvl6pPr marL="1233983" indent="0">
              <a:buNone/>
              <a:defRPr sz="864">
                <a:solidFill>
                  <a:schemeClr val="tx1">
                    <a:tint val="75000"/>
                  </a:schemeClr>
                </a:solidFill>
              </a:defRPr>
            </a:lvl6pPr>
            <a:lvl7pPr marL="1480779" indent="0">
              <a:buNone/>
              <a:defRPr sz="864">
                <a:solidFill>
                  <a:schemeClr val="tx1">
                    <a:tint val="75000"/>
                  </a:schemeClr>
                </a:solidFill>
              </a:defRPr>
            </a:lvl7pPr>
            <a:lvl8pPr marL="1727576" indent="0">
              <a:buNone/>
              <a:defRPr sz="864">
                <a:solidFill>
                  <a:schemeClr val="tx1">
                    <a:tint val="75000"/>
                  </a:schemeClr>
                </a:solidFill>
              </a:defRPr>
            </a:lvl8pPr>
            <a:lvl9pPr marL="1974372" indent="0">
              <a:buNone/>
              <a:defRPr sz="8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3A50-8949-425A-A030-CE143802CBAC}" type="datetimeFigureOut">
              <a:rPr lang="es-ES" smtClean="0"/>
              <a:t>14/10/25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770A-E094-4A46-A165-D632FB7137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1349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9318" y="2336546"/>
            <a:ext cx="2097604" cy="556910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98616" y="2336546"/>
            <a:ext cx="2097604" cy="556910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3A50-8949-425A-A030-CE143802CBAC}" type="datetimeFigureOut">
              <a:rPr lang="es-ES" smtClean="0"/>
              <a:t>14/10/25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770A-E094-4A46-A165-D632FB7137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0211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961" y="467311"/>
            <a:ext cx="4256902" cy="169653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9961" y="2151655"/>
            <a:ext cx="2087964" cy="1054493"/>
          </a:xfrm>
        </p:spPr>
        <p:txBody>
          <a:bodyPr anchor="b"/>
          <a:lstStyle>
            <a:lvl1pPr marL="0" indent="0">
              <a:buNone/>
              <a:defRPr sz="1296" b="1"/>
            </a:lvl1pPr>
            <a:lvl2pPr marL="246797" indent="0">
              <a:buNone/>
              <a:defRPr sz="1080" b="1"/>
            </a:lvl2pPr>
            <a:lvl3pPr marL="493593" indent="0">
              <a:buNone/>
              <a:defRPr sz="972" b="1"/>
            </a:lvl3pPr>
            <a:lvl4pPr marL="740390" indent="0">
              <a:buNone/>
              <a:defRPr sz="864" b="1"/>
            </a:lvl4pPr>
            <a:lvl5pPr marL="987186" indent="0">
              <a:buNone/>
              <a:defRPr sz="864" b="1"/>
            </a:lvl5pPr>
            <a:lvl6pPr marL="1233983" indent="0">
              <a:buNone/>
              <a:defRPr sz="864" b="1"/>
            </a:lvl6pPr>
            <a:lvl7pPr marL="1480779" indent="0">
              <a:buNone/>
              <a:defRPr sz="864" b="1"/>
            </a:lvl7pPr>
            <a:lvl8pPr marL="1727576" indent="0">
              <a:buNone/>
              <a:defRPr sz="864" b="1"/>
            </a:lvl8pPr>
            <a:lvl9pPr marL="1974372" indent="0">
              <a:buNone/>
              <a:defRPr sz="86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9961" y="3206148"/>
            <a:ext cx="2087964" cy="471576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98616" y="2151655"/>
            <a:ext cx="2098247" cy="1054493"/>
          </a:xfrm>
        </p:spPr>
        <p:txBody>
          <a:bodyPr anchor="b"/>
          <a:lstStyle>
            <a:lvl1pPr marL="0" indent="0">
              <a:buNone/>
              <a:defRPr sz="1296" b="1"/>
            </a:lvl1pPr>
            <a:lvl2pPr marL="246797" indent="0">
              <a:buNone/>
              <a:defRPr sz="1080" b="1"/>
            </a:lvl2pPr>
            <a:lvl3pPr marL="493593" indent="0">
              <a:buNone/>
              <a:defRPr sz="972" b="1"/>
            </a:lvl3pPr>
            <a:lvl4pPr marL="740390" indent="0">
              <a:buNone/>
              <a:defRPr sz="864" b="1"/>
            </a:lvl4pPr>
            <a:lvl5pPr marL="987186" indent="0">
              <a:buNone/>
              <a:defRPr sz="864" b="1"/>
            </a:lvl5pPr>
            <a:lvl6pPr marL="1233983" indent="0">
              <a:buNone/>
              <a:defRPr sz="864" b="1"/>
            </a:lvl6pPr>
            <a:lvl7pPr marL="1480779" indent="0">
              <a:buNone/>
              <a:defRPr sz="864" b="1"/>
            </a:lvl7pPr>
            <a:lvl8pPr marL="1727576" indent="0">
              <a:buNone/>
              <a:defRPr sz="864" b="1"/>
            </a:lvl8pPr>
            <a:lvl9pPr marL="1974372" indent="0">
              <a:buNone/>
              <a:defRPr sz="86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98616" y="3206148"/>
            <a:ext cx="2098247" cy="471576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3A50-8949-425A-A030-CE143802CBAC}" type="datetimeFigureOut">
              <a:rPr lang="es-ES" smtClean="0"/>
              <a:t>14/10/25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770A-E094-4A46-A165-D632FB7137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8957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3A50-8949-425A-A030-CE143802CBAC}" type="datetimeFigureOut">
              <a:rPr lang="es-ES" smtClean="0"/>
              <a:t>14/10/25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770A-E094-4A46-A165-D632FB7137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8371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3A50-8949-425A-A030-CE143802CBAC}" type="datetimeFigureOut">
              <a:rPr lang="es-ES" smtClean="0"/>
              <a:t>14/10/25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770A-E094-4A46-A165-D632FB7137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8813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961" y="585152"/>
            <a:ext cx="1591839" cy="2048034"/>
          </a:xfrm>
        </p:spPr>
        <p:txBody>
          <a:bodyPr anchor="b"/>
          <a:lstStyle>
            <a:lvl1pPr>
              <a:defRPr sz="17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8247" y="1263769"/>
            <a:ext cx="2498616" cy="6237563"/>
          </a:xfrm>
        </p:spPr>
        <p:txBody>
          <a:bodyPr/>
          <a:lstStyle>
            <a:lvl1pPr>
              <a:defRPr sz="1727"/>
            </a:lvl1pPr>
            <a:lvl2pPr>
              <a:defRPr sz="1511"/>
            </a:lvl2pPr>
            <a:lvl3pPr>
              <a:defRPr sz="1296"/>
            </a:lvl3pPr>
            <a:lvl4pPr>
              <a:defRPr sz="1080"/>
            </a:lvl4pPr>
            <a:lvl5pPr>
              <a:defRPr sz="1080"/>
            </a:lvl5pPr>
            <a:lvl6pPr>
              <a:defRPr sz="1080"/>
            </a:lvl6pPr>
            <a:lvl7pPr>
              <a:defRPr sz="1080"/>
            </a:lvl7pPr>
            <a:lvl8pPr>
              <a:defRPr sz="1080"/>
            </a:lvl8pPr>
            <a:lvl9pPr>
              <a:defRPr sz="108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9961" y="2633186"/>
            <a:ext cx="1591839" cy="4878304"/>
          </a:xfrm>
        </p:spPr>
        <p:txBody>
          <a:bodyPr/>
          <a:lstStyle>
            <a:lvl1pPr marL="0" indent="0">
              <a:buNone/>
              <a:defRPr sz="864"/>
            </a:lvl1pPr>
            <a:lvl2pPr marL="246797" indent="0">
              <a:buNone/>
              <a:defRPr sz="756"/>
            </a:lvl2pPr>
            <a:lvl3pPr marL="493593" indent="0">
              <a:buNone/>
              <a:defRPr sz="648"/>
            </a:lvl3pPr>
            <a:lvl4pPr marL="740390" indent="0">
              <a:buNone/>
              <a:defRPr sz="540"/>
            </a:lvl4pPr>
            <a:lvl5pPr marL="987186" indent="0">
              <a:buNone/>
              <a:defRPr sz="540"/>
            </a:lvl5pPr>
            <a:lvl6pPr marL="1233983" indent="0">
              <a:buNone/>
              <a:defRPr sz="540"/>
            </a:lvl6pPr>
            <a:lvl7pPr marL="1480779" indent="0">
              <a:buNone/>
              <a:defRPr sz="540"/>
            </a:lvl7pPr>
            <a:lvl8pPr marL="1727576" indent="0">
              <a:buNone/>
              <a:defRPr sz="540"/>
            </a:lvl8pPr>
            <a:lvl9pPr marL="1974372" indent="0">
              <a:buNone/>
              <a:defRPr sz="54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3A50-8949-425A-A030-CE143802CBAC}" type="datetimeFigureOut">
              <a:rPr lang="es-ES" smtClean="0"/>
              <a:t>14/10/25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770A-E094-4A46-A165-D632FB7137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6298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961" y="585152"/>
            <a:ext cx="1591839" cy="2048034"/>
          </a:xfrm>
        </p:spPr>
        <p:txBody>
          <a:bodyPr anchor="b"/>
          <a:lstStyle>
            <a:lvl1pPr>
              <a:defRPr sz="17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098247" y="1263769"/>
            <a:ext cx="2498616" cy="6237563"/>
          </a:xfrm>
        </p:spPr>
        <p:txBody>
          <a:bodyPr anchor="t"/>
          <a:lstStyle>
            <a:lvl1pPr marL="0" indent="0">
              <a:buNone/>
              <a:defRPr sz="1727"/>
            </a:lvl1pPr>
            <a:lvl2pPr marL="246797" indent="0">
              <a:buNone/>
              <a:defRPr sz="1511"/>
            </a:lvl2pPr>
            <a:lvl3pPr marL="493593" indent="0">
              <a:buNone/>
              <a:defRPr sz="1296"/>
            </a:lvl3pPr>
            <a:lvl4pPr marL="740390" indent="0">
              <a:buNone/>
              <a:defRPr sz="1080"/>
            </a:lvl4pPr>
            <a:lvl5pPr marL="987186" indent="0">
              <a:buNone/>
              <a:defRPr sz="1080"/>
            </a:lvl5pPr>
            <a:lvl6pPr marL="1233983" indent="0">
              <a:buNone/>
              <a:defRPr sz="1080"/>
            </a:lvl6pPr>
            <a:lvl7pPr marL="1480779" indent="0">
              <a:buNone/>
              <a:defRPr sz="1080"/>
            </a:lvl7pPr>
            <a:lvl8pPr marL="1727576" indent="0">
              <a:buNone/>
              <a:defRPr sz="1080"/>
            </a:lvl8pPr>
            <a:lvl9pPr marL="1974372" indent="0">
              <a:buNone/>
              <a:defRPr sz="108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9961" y="2633186"/>
            <a:ext cx="1591839" cy="4878304"/>
          </a:xfrm>
        </p:spPr>
        <p:txBody>
          <a:bodyPr/>
          <a:lstStyle>
            <a:lvl1pPr marL="0" indent="0">
              <a:buNone/>
              <a:defRPr sz="864"/>
            </a:lvl1pPr>
            <a:lvl2pPr marL="246797" indent="0">
              <a:buNone/>
              <a:defRPr sz="756"/>
            </a:lvl2pPr>
            <a:lvl3pPr marL="493593" indent="0">
              <a:buNone/>
              <a:defRPr sz="648"/>
            </a:lvl3pPr>
            <a:lvl4pPr marL="740390" indent="0">
              <a:buNone/>
              <a:defRPr sz="540"/>
            </a:lvl4pPr>
            <a:lvl5pPr marL="987186" indent="0">
              <a:buNone/>
              <a:defRPr sz="540"/>
            </a:lvl5pPr>
            <a:lvl6pPr marL="1233983" indent="0">
              <a:buNone/>
              <a:defRPr sz="540"/>
            </a:lvl6pPr>
            <a:lvl7pPr marL="1480779" indent="0">
              <a:buNone/>
              <a:defRPr sz="540"/>
            </a:lvl7pPr>
            <a:lvl8pPr marL="1727576" indent="0">
              <a:buNone/>
              <a:defRPr sz="540"/>
            </a:lvl8pPr>
            <a:lvl9pPr marL="1974372" indent="0">
              <a:buNone/>
              <a:defRPr sz="54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3A50-8949-425A-A030-CE143802CBAC}" type="datetimeFigureOut">
              <a:rPr lang="es-ES" smtClean="0"/>
              <a:t>14/10/25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770A-E094-4A46-A165-D632FB7137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2565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9318" y="467311"/>
            <a:ext cx="4256902" cy="16965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9318" y="2336546"/>
            <a:ext cx="4256902" cy="55691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39318" y="8135248"/>
            <a:ext cx="1110496" cy="4673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23A50-8949-425A-A030-CE143802CBAC}" type="datetimeFigureOut">
              <a:rPr lang="es-ES" smtClean="0"/>
              <a:t>14/10/25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34897" y="8135248"/>
            <a:ext cx="1665744" cy="4673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85724" y="8135248"/>
            <a:ext cx="1110496" cy="4673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B770A-E094-4A46-A165-D632FB7137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3591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93593" rtl="0" eaLnBrk="1" latinLnBrk="0" hangingPunct="1">
        <a:lnSpc>
          <a:spcPct val="90000"/>
        </a:lnSpc>
        <a:spcBef>
          <a:spcPct val="0"/>
        </a:spcBef>
        <a:buNone/>
        <a:defRPr sz="23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3398" indent="-123398" algn="l" defTabSz="493593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511" kern="1200">
          <a:solidFill>
            <a:schemeClr val="tx1"/>
          </a:solidFill>
          <a:latin typeface="+mn-lt"/>
          <a:ea typeface="+mn-ea"/>
          <a:cs typeface="+mn-cs"/>
        </a:defRPr>
      </a:lvl1pPr>
      <a:lvl2pPr marL="370195" indent="-123398" algn="l" defTabSz="493593" rtl="0" eaLnBrk="1" latinLnBrk="0" hangingPunct="1">
        <a:lnSpc>
          <a:spcPct val="90000"/>
        </a:lnSpc>
        <a:spcBef>
          <a:spcPts val="270"/>
        </a:spcBef>
        <a:buFont typeface="Arial" panose="020B0604020202020204" pitchFamily="34" charset="0"/>
        <a:buChar char="•"/>
        <a:defRPr sz="1296" kern="1200">
          <a:solidFill>
            <a:schemeClr val="tx1"/>
          </a:solidFill>
          <a:latin typeface="+mn-lt"/>
          <a:ea typeface="+mn-ea"/>
          <a:cs typeface="+mn-cs"/>
        </a:defRPr>
      </a:lvl2pPr>
      <a:lvl3pPr marL="616991" indent="-123398" algn="l" defTabSz="493593" rtl="0" eaLnBrk="1" latinLnBrk="0" hangingPunct="1">
        <a:lnSpc>
          <a:spcPct val="90000"/>
        </a:lnSpc>
        <a:spcBef>
          <a:spcPts val="27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63788" indent="-123398" algn="l" defTabSz="493593" rtl="0" eaLnBrk="1" latinLnBrk="0" hangingPunct="1">
        <a:lnSpc>
          <a:spcPct val="90000"/>
        </a:lnSpc>
        <a:spcBef>
          <a:spcPts val="270"/>
        </a:spcBef>
        <a:buFont typeface="Arial" panose="020B0604020202020204" pitchFamily="34" charset="0"/>
        <a:buChar char="•"/>
        <a:defRPr sz="972" kern="1200">
          <a:solidFill>
            <a:schemeClr val="tx1"/>
          </a:solidFill>
          <a:latin typeface="+mn-lt"/>
          <a:ea typeface="+mn-ea"/>
          <a:cs typeface="+mn-cs"/>
        </a:defRPr>
      </a:lvl4pPr>
      <a:lvl5pPr marL="1110585" indent="-123398" algn="l" defTabSz="493593" rtl="0" eaLnBrk="1" latinLnBrk="0" hangingPunct="1">
        <a:lnSpc>
          <a:spcPct val="90000"/>
        </a:lnSpc>
        <a:spcBef>
          <a:spcPts val="270"/>
        </a:spcBef>
        <a:buFont typeface="Arial" panose="020B0604020202020204" pitchFamily="34" charset="0"/>
        <a:buChar char="•"/>
        <a:defRPr sz="972" kern="1200">
          <a:solidFill>
            <a:schemeClr val="tx1"/>
          </a:solidFill>
          <a:latin typeface="+mn-lt"/>
          <a:ea typeface="+mn-ea"/>
          <a:cs typeface="+mn-cs"/>
        </a:defRPr>
      </a:lvl5pPr>
      <a:lvl6pPr marL="1357381" indent="-123398" algn="l" defTabSz="493593" rtl="0" eaLnBrk="1" latinLnBrk="0" hangingPunct="1">
        <a:lnSpc>
          <a:spcPct val="90000"/>
        </a:lnSpc>
        <a:spcBef>
          <a:spcPts val="270"/>
        </a:spcBef>
        <a:buFont typeface="Arial" panose="020B0604020202020204" pitchFamily="34" charset="0"/>
        <a:buChar char="•"/>
        <a:defRPr sz="972" kern="1200">
          <a:solidFill>
            <a:schemeClr val="tx1"/>
          </a:solidFill>
          <a:latin typeface="+mn-lt"/>
          <a:ea typeface="+mn-ea"/>
          <a:cs typeface="+mn-cs"/>
        </a:defRPr>
      </a:lvl6pPr>
      <a:lvl7pPr marL="1604178" indent="-123398" algn="l" defTabSz="493593" rtl="0" eaLnBrk="1" latinLnBrk="0" hangingPunct="1">
        <a:lnSpc>
          <a:spcPct val="90000"/>
        </a:lnSpc>
        <a:spcBef>
          <a:spcPts val="270"/>
        </a:spcBef>
        <a:buFont typeface="Arial" panose="020B0604020202020204" pitchFamily="34" charset="0"/>
        <a:buChar char="•"/>
        <a:defRPr sz="972" kern="1200">
          <a:solidFill>
            <a:schemeClr val="tx1"/>
          </a:solidFill>
          <a:latin typeface="+mn-lt"/>
          <a:ea typeface="+mn-ea"/>
          <a:cs typeface="+mn-cs"/>
        </a:defRPr>
      </a:lvl7pPr>
      <a:lvl8pPr marL="1850974" indent="-123398" algn="l" defTabSz="493593" rtl="0" eaLnBrk="1" latinLnBrk="0" hangingPunct="1">
        <a:lnSpc>
          <a:spcPct val="90000"/>
        </a:lnSpc>
        <a:spcBef>
          <a:spcPts val="270"/>
        </a:spcBef>
        <a:buFont typeface="Arial" panose="020B0604020202020204" pitchFamily="34" charset="0"/>
        <a:buChar char="•"/>
        <a:defRPr sz="972" kern="1200">
          <a:solidFill>
            <a:schemeClr val="tx1"/>
          </a:solidFill>
          <a:latin typeface="+mn-lt"/>
          <a:ea typeface="+mn-ea"/>
          <a:cs typeface="+mn-cs"/>
        </a:defRPr>
      </a:lvl8pPr>
      <a:lvl9pPr marL="2097771" indent="-123398" algn="l" defTabSz="493593" rtl="0" eaLnBrk="1" latinLnBrk="0" hangingPunct="1">
        <a:lnSpc>
          <a:spcPct val="90000"/>
        </a:lnSpc>
        <a:spcBef>
          <a:spcPts val="270"/>
        </a:spcBef>
        <a:buFont typeface="Arial" panose="020B0604020202020204" pitchFamily="34" charset="0"/>
        <a:buChar char="•"/>
        <a:defRPr sz="9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93593" rtl="0" eaLnBrk="1" latinLnBrk="0" hangingPunct="1">
        <a:defRPr sz="972" kern="1200">
          <a:solidFill>
            <a:schemeClr val="tx1"/>
          </a:solidFill>
          <a:latin typeface="+mn-lt"/>
          <a:ea typeface="+mn-ea"/>
          <a:cs typeface="+mn-cs"/>
        </a:defRPr>
      </a:lvl1pPr>
      <a:lvl2pPr marL="246797" algn="l" defTabSz="493593" rtl="0" eaLnBrk="1" latinLnBrk="0" hangingPunct="1">
        <a:defRPr sz="972" kern="1200">
          <a:solidFill>
            <a:schemeClr val="tx1"/>
          </a:solidFill>
          <a:latin typeface="+mn-lt"/>
          <a:ea typeface="+mn-ea"/>
          <a:cs typeface="+mn-cs"/>
        </a:defRPr>
      </a:lvl2pPr>
      <a:lvl3pPr marL="493593" algn="l" defTabSz="493593" rtl="0" eaLnBrk="1" latinLnBrk="0" hangingPunct="1">
        <a:defRPr sz="972" kern="1200">
          <a:solidFill>
            <a:schemeClr val="tx1"/>
          </a:solidFill>
          <a:latin typeface="+mn-lt"/>
          <a:ea typeface="+mn-ea"/>
          <a:cs typeface="+mn-cs"/>
        </a:defRPr>
      </a:lvl3pPr>
      <a:lvl4pPr marL="740390" algn="l" defTabSz="493593" rtl="0" eaLnBrk="1" latinLnBrk="0" hangingPunct="1">
        <a:defRPr sz="972" kern="1200">
          <a:solidFill>
            <a:schemeClr val="tx1"/>
          </a:solidFill>
          <a:latin typeface="+mn-lt"/>
          <a:ea typeface="+mn-ea"/>
          <a:cs typeface="+mn-cs"/>
        </a:defRPr>
      </a:lvl4pPr>
      <a:lvl5pPr marL="987186" algn="l" defTabSz="493593" rtl="0" eaLnBrk="1" latinLnBrk="0" hangingPunct="1">
        <a:defRPr sz="972" kern="1200">
          <a:solidFill>
            <a:schemeClr val="tx1"/>
          </a:solidFill>
          <a:latin typeface="+mn-lt"/>
          <a:ea typeface="+mn-ea"/>
          <a:cs typeface="+mn-cs"/>
        </a:defRPr>
      </a:lvl5pPr>
      <a:lvl6pPr marL="1233983" algn="l" defTabSz="493593" rtl="0" eaLnBrk="1" latinLnBrk="0" hangingPunct="1">
        <a:defRPr sz="972" kern="1200">
          <a:solidFill>
            <a:schemeClr val="tx1"/>
          </a:solidFill>
          <a:latin typeface="+mn-lt"/>
          <a:ea typeface="+mn-ea"/>
          <a:cs typeface="+mn-cs"/>
        </a:defRPr>
      </a:lvl6pPr>
      <a:lvl7pPr marL="1480779" algn="l" defTabSz="493593" rtl="0" eaLnBrk="1" latinLnBrk="0" hangingPunct="1">
        <a:defRPr sz="972" kern="1200">
          <a:solidFill>
            <a:schemeClr val="tx1"/>
          </a:solidFill>
          <a:latin typeface="+mn-lt"/>
          <a:ea typeface="+mn-ea"/>
          <a:cs typeface="+mn-cs"/>
        </a:defRPr>
      </a:lvl7pPr>
      <a:lvl8pPr marL="1727576" algn="l" defTabSz="493593" rtl="0" eaLnBrk="1" latinLnBrk="0" hangingPunct="1">
        <a:defRPr sz="972" kern="1200">
          <a:solidFill>
            <a:schemeClr val="tx1"/>
          </a:solidFill>
          <a:latin typeface="+mn-lt"/>
          <a:ea typeface="+mn-ea"/>
          <a:cs typeface="+mn-cs"/>
        </a:defRPr>
      </a:lvl8pPr>
      <a:lvl9pPr marL="1974372" algn="l" defTabSz="493593" rtl="0" eaLnBrk="1" latinLnBrk="0" hangingPunct="1">
        <a:defRPr sz="9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1FA5B8C-A6CD-6D7B-3EAC-F65A4995CD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99"/>
            <a:ext cx="4935538" cy="8774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372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6A57A5-A492-78BC-6839-8BCF50623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1A562CA-8EA0-9FBE-B273-D0E1FB4D8E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935538" cy="8774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505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A59BE7-7AE7-DCA8-DAF9-4CA25CB8F1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9B7DCAE-655E-1F56-277A-46E0AEE808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935538" cy="8774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333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C0FC204-8557-1308-4D31-AC0D8E579E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935538" cy="8774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8563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</TotalTime>
  <Words>0</Words>
  <Application>Microsoft Macintosh PowerPoint</Application>
  <PresentationFormat>Personalizado</PresentationFormat>
  <Paragraphs>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Razones para vacunarse. Profesionales sanitarios</dc:title>
  <dc:subject/>
  <dc:creator/>
  <cp:keywords/>
  <dc:description/>
  <cp:lastModifiedBy>Mamen Junco</cp:lastModifiedBy>
  <cp:revision>3</cp:revision>
  <dcterms:created xsi:type="dcterms:W3CDTF">2025-10-10T09:10:27Z</dcterms:created>
  <dcterms:modified xsi:type="dcterms:W3CDTF">2025-10-14T09:37:54Z</dcterms:modified>
  <cp:category/>
</cp:coreProperties>
</file>